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18"/>
  </p:notesMasterIdLst>
  <p:sldIdLst>
    <p:sldId id="256" r:id="rId2"/>
    <p:sldId id="268" r:id="rId3"/>
    <p:sldId id="260" r:id="rId4"/>
    <p:sldId id="269" r:id="rId5"/>
    <p:sldId id="262" r:id="rId6"/>
    <p:sldId id="270" r:id="rId7"/>
    <p:sldId id="271" r:id="rId8"/>
    <p:sldId id="272" r:id="rId9"/>
    <p:sldId id="273" r:id="rId10"/>
    <p:sldId id="263" r:id="rId11"/>
    <p:sldId id="264" r:id="rId12"/>
    <p:sldId id="274" r:id="rId13"/>
    <p:sldId id="265" r:id="rId14"/>
    <p:sldId id="266" r:id="rId15"/>
    <p:sldId id="258" r:id="rId16"/>
    <p:sldId id="259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CC"/>
    <a:srgbClr val="CC3399"/>
    <a:srgbClr val="000054"/>
    <a:srgbClr val="00001E"/>
    <a:srgbClr val="000066"/>
    <a:srgbClr val="E6545B"/>
    <a:srgbClr val="F3ABAE"/>
    <a:srgbClr val="FF4B4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F44A-F900-4539-B2D8-330ABFB91CDE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7B07-D393-4912-8781-548406D911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9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28" y="897621"/>
            <a:ext cx="7344816" cy="3240000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522440"/>
            <a:ext cx="7344816" cy="12600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9383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78925616-2439-451B-A3A0-01BFF99565C9}" type="datetime1">
              <a:rPr lang="hr-HR" smtClean="0"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/>
              <a:t>Ponavljanje s uvjetom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96552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9766" y="332655"/>
            <a:ext cx="8015347" cy="1104409"/>
          </a:xfrm>
        </p:spPr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9DA5FFB4-2CC2-40AF-9AC5-5A031CA315AA}" type="datetime1">
              <a:rPr lang="hr-HR" smtClean="0"/>
              <a:t>5.11.2021.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Ponavljanje s uvjetom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71126"/>
          <a:stretch/>
        </p:blipFill>
        <p:spPr>
          <a:xfrm>
            <a:off x="0" y="-1"/>
            <a:ext cx="850900" cy="6885342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 userDrawn="1"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996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11902366-896D-4CD8-95C5-F9F67E2C3EE4}" type="datetime1">
              <a:rPr lang="hr-HR" smtClean="0"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/>
              <a:t>Ponavljanje s uvjetom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71126"/>
          <a:stretch/>
        </p:blipFill>
        <p:spPr>
          <a:xfrm>
            <a:off x="0" y="-1"/>
            <a:ext cx="850900" cy="6885342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  <p:sp>
        <p:nvSpPr>
          <p:cNvPr id="14" name="Pravokutnik 13"/>
          <p:cNvSpPr/>
          <p:nvPr userDrawn="1"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5858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D2477983-3740-4D8E-B86F-9569DAB93D8A}" type="datetime1">
              <a:rPr lang="hr-HR" smtClean="0"/>
              <a:t>5.11.2021.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Ponavljanje s uvjetom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71571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35357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9C880-E573-42F7-930F-2D4C23C60C90}" type="datetime1">
              <a:rPr lang="hr-HR" smtClean="0"/>
              <a:t>5.11.2021.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/>
              <a:t>Ponavljanje s uvjetom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71126"/>
          <a:stretch/>
        </p:blipFill>
        <p:spPr>
          <a:xfrm>
            <a:off x="0" y="-1"/>
            <a:ext cx="850900" cy="6885342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  <p:sp>
        <p:nvSpPr>
          <p:cNvPr id="10" name="Pravokutnik 9"/>
          <p:cNvSpPr/>
          <p:nvPr userDrawn="1"/>
        </p:nvSpPr>
        <p:spPr>
          <a:xfrm>
            <a:off x="0" y="6184900"/>
            <a:ext cx="850900" cy="700441"/>
          </a:xfrm>
          <a:prstGeom prst="rect">
            <a:avLst/>
          </a:prstGeom>
          <a:solidFill>
            <a:srgbClr val="000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6706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4227CCD0-93A8-48A7-BA7C-72C246F3E81B}" type="datetime1">
              <a:rPr lang="hr-HR" smtClean="0"/>
              <a:t>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/>
              <a:t>Ponavljanje s uvjetom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920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9DEF0A55-E3CC-4F9E-972E-E8A4589F623D}" type="datetime1">
              <a:rPr lang="hr-HR" smtClean="0"/>
              <a:t>5.11.2021.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/>
              <a:t>Ponavljanje s uvjetom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54534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B8E43D3C-DEB7-487E-A7B3-868711A9C63B}" type="datetime1">
              <a:rPr lang="hr-HR" smtClean="0"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/>
              <a:t>Ponavljanje s uvjetom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469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42EAD69A-5481-481E-A9CF-09B07808E538}" type="datetime1">
              <a:rPr lang="hr-HR" smtClean="0"/>
              <a:t>5.11.2021.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932548" cy="33265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Ponavljanje s uvjetom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0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 spd="slow">
    <p:split orient="vert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r-HR" sz="5400" dirty="0"/>
              <a:t>5. PROGRAMIRANJE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3600" dirty="0"/>
              <a:t>5</a:t>
            </a:r>
            <a:r>
              <a:rPr lang="hr-HR" sz="3600"/>
              <a:t>.5 </a:t>
            </a:r>
            <a:r>
              <a:rPr lang="pl-PL" sz="3600" dirty="0"/>
              <a:t>Ponavljanje s uvjetom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380368696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3832" y="493075"/>
            <a:ext cx="5999746" cy="1104409"/>
          </a:xfrm>
        </p:spPr>
        <p:txBody>
          <a:bodyPr/>
          <a:lstStyle/>
          <a:p>
            <a:r>
              <a:rPr lang="hr-HR" sz="4400" dirty="0"/>
              <a:t>WHILE ZA ISPIS PRVIH N PRIRODNIH BROJEVA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18420" t="10375" r="66317" b="7099"/>
          <a:stretch/>
        </p:blipFill>
        <p:spPr>
          <a:xfrm>
            <a:off x="935596" y="259923"/>
            <a:ext cx="2048236" cy="622946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200" y="2349738"/>
            <a:ext cx="3579130" cy="33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99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6" y="380781"/>
            <a:ext cx="8165431" cy="1104409"/>
          </a:xfrm>
        </p:spPr>
        <p:txBody>
          <a:bodyPr/>
          <a:lstStyle/>
          <a:p>
            <a:r>
              <a:rPr lang="hr-HR" sz="4400" dirty="0"/>
              <a:t>WHILE ZA ISPIS PRVIH N PRIRODNIH BROJEVA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Ponavljanje s uvjetom</a:t>
            </a:r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1394162" y="1850615"/>
            <a:ext cx="4252894" cy="472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Postaviti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unos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odgovora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hr-H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935596" y="1771820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/>
          <a:srcRect l="5019" t="23531" r="4206" b="68731"/>
          <a:stretch/>
        </p:blipFill>
        <p:spPr>
          <a:xfrm>
            <a:off x="1583668" y="2419892"/>
            <a:ext cx="4138865" cy="333941"/>
          </a:xfrm>
          <a:prstGeom prst="rect">
            <a:avLst/>
          </a:prstGeom>
        </p:spPr>
      </p:pic>
      <p:sp>
        <p:nvSpPr>
          <p:cNvPr id="11" name="Zaobljeni pravokutnik 10"/>
          <p:cNvSpPr/>
          <p:nvPr/>
        </p:nvSpPr>
        <p:spPr>
          <a:xfrm>
            <a:off x="1259632" y="2908509"/>
            <a:ext cx="5829519" cy="472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 početnu vrijednost varijable brojača:</a:t>
            </a:r>
            <a:endParaRPr lang="hr-H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/>
          <a:srcRect l="4325" t="30085" r="75905" b="62676"/>
          <a:stretch/>
        </p:blipFill>
        <p:spPr>
          <a:xfrm>
            <a:off x="7299158" y="2908510"/>
            <a:ext cx="903636" cy="313156"/>
          </a:xfrm>
          <a:prstGeom prst="rect">
            <a:avLst/>
          </a:prstGeom>
        </p:spPr>
      </p:pic>
      <p:sp>
        <p:nvSpPr>
          <p:cNvPr id="14" name="Zaobljeni pravokutnik 13"/>
          <p:cNvSpPr/>
          <p:nvPr/>
        </p:nvSpPr>
        <p:spPr>
          <a:xfrm>
            <a:off x="1469639" y="3555535"/>
            <a:ext cx="4252894" cy="472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Postaviti petlju while s uvjetom: </a:t>
            </a:r>
            <a:endParaRPr lang="hr-H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011073" y="3476740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/>
          <a:srcRect l="5704" t="37536" r="50334" b="54488"/>
          <a:stretch/>
        </p:blipFill>
        <p:spPr>
          <a:xfrm>
            <a:off x="1659144" y="4090723"/>
            <a:ext cx="2023067" cy="347397"/>
          </a:xfrm>
          <a:prstGeom prst="rect">
            <a:avLst/>
          </a:prstGeom>
        </p:spPr>
      </p:pic>
      <p:sp>
        <p:nvSpPr>
          <p:cNvPr id="17" name="Zaobljeni pravokutnik 16"/>
          <p:cNvSpPr/>
          <p:nvPr/>
        </p:nvSpPr>
        <p:spPr>
          <a:xfrm>
            <a:off x="1271640" y="4629130"/>
            <a:ext cx="7810798" cy="6180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Ako je uvjet ispunjen, ispiši vrijednost varijable </a:t>
            </a:r>
            <a:r>
              <a:rPr lang="hr-HR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</a:t>
            </a:r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uvećaj je za 1:</a:t>
            </a:r>
          </a:p>
        </p:txBody>
      </p:sp>
      <p:sp>
        <p:nvSpPr>
          <p:cNvPr id="18" name="Elipsa 17"/>
          <p:cNvSpPr/>
          <p:nvPr/>
        </p:nvSpPr>
        <p:spPr>
          <a:xfrm>
            <a:off x="901640" y="4401608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2"/>
          <a:srcRect l="18044" t="44529" r="43858" b="39843"/>
          <a:stretch/>
        </p:blipFill>
        <p:spPr>
          <a:xfrm>
            <a:off x="1469639" y="5409943"/>
            <a:ext cx="1759322" cy="6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037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Napiši program za bacanje kockice od 6 strana. </a:t>
            </a:r>
          </a:p>
          <a:p>
            <a:r>
              <a:rPr lang="hr-HR" dirty="0"/>
              <a:t>Nakon što baciš kockicu program te upita želiš li baciti još jednu. </a:t>
            </a:r>
          </a:p>
          <a:p>
            <a:r>
              <a:rPr lang="hr-HR" dirty="0"/>
              <a:t>Program se ponavlja dok odgovor ne bude „NE“.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8371555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3832" y="493075"/>
            <a:ext cx="5999746" cy="1104409"/>
          </a:xfrm>
        </p:spPr>
        <p:txBody>
          <a:bodyPr/>
          <a:lstStyle/>
          <a:p>
            <a:r>
              <a:rPr lang="hr-HR" sz="4400" dirty="0"/>
              <a:t>WHILE ZA BACANJE KOCKICE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19284" t="16209" r="64954" b="5145"/>
          <a:stretch/>
        </p:blipFill>
        <p:spPr>
          <a:xfrm>
            <a:off x="1105469" y="493075"/>
            <a:ext cx="2136337" cy="59963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49373" t="36428" r="17940" b="26796"/>
          <a:stretch/>
        </p:blipFill>
        <p:spPr>
          <a:xfrm>
            <a:off x="3621975" y="2251880"/>
            <a:ext cx="4981433" cy="31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907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/>
          <a:srcRect l="49373" t="36428" r="38274" b="55109"/>
          <a:stretch/>
        </p:blipFill>
        <p:spPr>
          <a:xfrm>
            <a:off x="1584528" y="2498687"/>
            <a:ext cx="2141311" cy="82524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32954" y="438484"/>
            <a:ext cx="5999746" cy="1104409"/>
          </a:xfrm>
        </p:spPr>
        <p:txBody>
          <a:bodyPr/>
          <a:lstStyle/>
          <a:p>
            <a:r>
              <a:rPr lang="hr-HR" sz="4400" dirty="0"/>
              <a:t>WHILE ZA BACANJE KOCKICE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  <p:sp>
        <p:nvSpPr>
          <p:cNvPr id="8" name="Zaobljeni pravokutnik 7"/>
          <p:cNvSpPr/>
          <p:nvPr/>
        </p:nvSpPr>
        <p:spPr>
          <a:xfrm>
            <a:off x="1394162" y="1850615"/>
            <a:ext cx="705380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Uključiti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biblioteku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random i </a:t>
            </a:r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postaviti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početnu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baci:</a:t>
            </a:r>
            <a:endParaRPr lang="hr-H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935596" y="1771820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1449465" y="3381821"/>
            <a:ext cx="4035372" cy="4904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Postaviti petlju while s uvjetom: </a:t>
            </a:r>
            <a:endParaRPr lang="hr-H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935596" y="3303026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/>
          <a:srcRect l="50189" t="44308" r="34318" b="52667"/>
          <a:stretch/>
        </p:blipFill>
        <p:spPr>
          <a:xfrm>
            <a:off x="5677467" y="3471927"/>
            <a:ext cx="2593075" cy="284789"/>
          </a:xfrm>
          <a:prstGeom prst="rect">
            <a:avLst/>
          </a:prstGeom>
        </p:spPr>
      </p:pic>
      <p:sp>
        <p:nvSpPr>
          <p:cNvPr id="14" name="Zaobljeni pravokutnik 13"/>
          <p:cNvSpPr/>
          <p:nvPr/>
        </p:nvSpPr>
        <p:spPr>
          <a:xfrm>
            <a:off x="1259632" y="4081179"/>
            <a:ext cx="6261520" cy="5954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Ako je uvjet ispunjen, pronađi i ispiši vrijednost varijable broj i pitaj želiš li ponovo: </a:t>
            </a:r>
            <a:endParaRPr lang="hr-H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935596" y="4081179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/>
          <a:srcRect l="52801" t="47042" r="18363" b="40382"/>
          <a:stretch/>
        </p:blipFill>
        <p:spPr>
          <a:xfrm>
            <a:off x="1449465" y="4850188"/>
            <a:ext cx="5434550" cy="1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57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SAŽETAK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559827"/>
            <a:ext cx="7992888" cy="4956883"/>
          </a:xfrm>
        </p:spPr>
        <p:txBody>
          <a:bodyPr/>
          <a:lstStyle/>
          <a:p>
            <a:r>
              <a:rPr lang="hr-HR" dirty="0"/>
              <a:t>Naredba</a:t>
            </a:r>
            <a:r>
              <a:rPr lang="hr-HR" b="1" dirty="0"/>
              <a:t> </a:t>
            </a:r>
            <a:r>
              <a:rPr lang="hr-HR" b="1" dirty="0" err="1"/>
              <a:t>while</a:t>
            </a:r>
            <a:r>
              <a:rPr lang="hr-HR" b="1" dirty="0"/>
              <a:t> </a:t>
            </a:r>
            <a:r>
              <a:rPr lang="hr-HR" dirty="0"/>
              <a:t>je naredba petlje u kojoj broj ponavljanja ovisi o postavljenom uvjetu, tj. izvršavat će dio programa sve dok je uvjet ispunjen.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715188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689463"/>
            <a:ext cx="7992888" cy="4752203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hr-HR" dirty="0"/>
              <a:t> Koju naredbu koristiš ako trebaš ponavljati dio programa, pri čemu broj ponavljanja ovisi o uvjetu?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Kakav treba biti uvjet da bi ponavljanje završilo? 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Kada petlja </a:t>
            </a:r>
            <a:r>
              <a:rPr lang="hr-HR" dirty="0" err="1"/>
              <a:t>while</a:t>
            </a:r>
            <a:r>
              <a:rPr lang="hr-HR" dirty="0"/>
              <a:t> postaje beskonačna petlja?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4427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 S UVJETOM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9766" y="1730472"/>
            <a:ext cx="7992888" cy="4956883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Zamislimo sljedeću životnu situaciju: Žedni smo i želimo utažiti žeđ. Što ćemo učiniti? Popit ćemo čašu vode. </a:t>
            </a:r>
          </a:p>
          <a:p>
            <a:pPr lvl="0"/>
            <a:r>
              <a:rPr lang="hr-HR" dirty="0"/>
              <a:t>Do kada možemo puniti neku čašu?</a:t>
            </a:r>
          </a:p>
          <a:p>
            <a:pPr lvl="0"/>
            <a:r>
              <a:rPr lang="hr-HR" dirty="0"/>
              <a:t>Dok čaša nije puna tj. dok </a:t>
            </a:r>
            <a:r>
              <a:rPr lang="hr-HR" b="1" dirty="0"/>
              <a:t>uvjet</a:t>
            </a:r>
            <a:r>
              <a:rPr lang="hr-HR" dirty="0"/>
              <a:t> izvođenja neke aktivnosti nije završen.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Što još u životu može imati neki uvjet: </a:t>
            </a:r>
          </a:p>
          <a:p>
            <a:pPr lvl="1"/>
            <a:r>
              <a:rPr lang="hr-HR" dirty="0"/>
              <a:t>Probajte smisliti svoj primjer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Ponavljanje s uvjetom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005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PETLJA</a:t>
            </a:r>
            <a:r>
              <a:rPr lang="hr-HR" b="1" dirty="0"/>
              <a:t> </a:t>
            </a:r>
            <a:r>
              <a:rPr lang="hr-HR" dirty="0"/>
              <a:t>WHILE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685577"/>
            <a:ext cx="7992888" cy="4956883"/>
          </a:xfrm>
        </p:spPr>
        <p:txBody>
          <a:bodyPr/>
          <a:lstStyle/>
          <a:p>
            <a:r>
              <a:rPr lang="hr-HR" dirty="0"/>
              <a:t>U naredbi </a:t>
            </a:r>
            <a:r>
              <a:rPr lang="hr-HR" b="1" dirty="0"/>
              <a:t>petlje </a:t>
            </a:r>
            <a:r>
              <a:rPr lang="hr-HR" b="1" dirty="0" err="1"/>
              <a:t>while</a:t>
            </a:r>
            <a:r>
              <a:rPr lang="hr-HR" dirty="0"/>
              <a:t> broj koliko će se ponavljanja ovisi o postavljenom uvjetu te će se izvršavati dio programa sve dok je uvjet zadovoljen. </a:t>
            </a:r>
          </a:p>
          <a:p>
            <a:r>
              <a:rPr lang="hr-HR" dirty="0"/>
              <a:t>Onog trenutka kada uvjet ne bude zadovoljen, program će izaći iz petlje i nastaviti izvoditi sljedeće blokove naredbi.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5782686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439754"/>
            <a:ext cx="7992888" cy="4956883"/>
          </a:xfrm>
        </p:spPr>
        <p:txBody>
          <a:bodyPr/>
          <a:lstStyle/>
          <a:p>
            <a:r>
              <a:rPr lang="hr-HR" dirty="0"/>
              <a:t>Prikazana je svakodnevna aktivnost jedenja pomoću blok dijagrama te pokazuje mjesto odluke u kojem kada je odgovor </a:t>
            </a:r>
            <a:r>
              <a:rPr lang="hr-HR" b="1" dirty="0"/>
              <a:t>NE</a:t>
            </a:r>
            <a:r>
              <a:rPr lang="hr-HR" dirty="0"/>
              <a:t> vraćamo program na pitanje skroz dok odgovor nije </a:t>
            </a:r>
            <a:r>
              <a:rPr lang="hr-HR" b="1" dirty="0"/>
              <a:t>DA.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1204742" y="3343318"/>
            <a:ext cx="11646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2295332"/>
            <a:ext cx="8285636" cy="38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3847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6526" t="25533" r="75053" b="18889"/>
          <a:stretch/>
        </p:blipFill>
        <p:spPr>
          <a:xfrm>
            <a:off x="1764632" y="1410152"/>
            <a:ext cx="2807368" cy="476450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332655"/>
            <a:ext cx="8234234" cy="1104409"/>
          </a:xfrm>
        </p:spPr>
        <p:txBody>
          <a:bodyPr/>
          <a:lstStyle/>
          <a:p>
            <a:r>
              <a:rPr lang="hr-HR" dirty="0"/>
              <a:t>ALGORITAM NAREDBE WHILE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  <p:sp>
        <p:nvSpPr>
          <p:cNvPr id="9" name="Rezervirano mjesto sadržaja 2"/>
          <p:cNvSpPr>
            <a:spLocks noGrp="1"/>
          </p:cNvSpPr>
          <p:nvPr>
            <p:ph idx="1"/>
          </p:nvPr>
        </p:nvSpPr>
        <p:spPr>
          <a:xfrm>
            <a:off x="4920928" y="2340827"/>
            <a:ext cx="3874143" cy="4956883"/>
          </a:xfrm>
        </p:spPr>
        <p:txBody>
          <a:bodyPr/>
          <a:lstStyle/>
          <a:p>
            <a:pPr marL="114300" indent="0" algn="ctr">
              <a:buNone/>
            </a:pPr>
            <a:r>
              <a:rPr lang="hr-HR" dirty="0"/>
              <a:t>Naučit ćemo petlju za koju broj ponavljanja ne definiramo na početku već će broj ponavljanja ovisiti o uvjetu u samoj petlji. Za ponavljanje s uvjetom korist nam naredba ponavljaj dok je (</a:t>
            </a:r>
            <a:r>
              <a:rPr lang="hr-HR" dirty="0" err="1"/>
              <a:t>while</a:t>
            </a:r>
            <a:r>
              <a:rPr lang="hr-HR" dirty="0"/>
              <a:t>).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885890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r-HR" b="1" dirty="0"/>
              <a:t>Važno je znati da program svaki put kada prođe kroz petlju provjeri je li uvjet zadovoljen.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31210" t="34512" r="54842" b="50234"/>
          <a:stretch/>
        </p:blipFill>
        <p:spPr>
          <a:xfrm>
            <a:off x="3333040" y="2859314"/>
            <a:ext cx="2240446" cy="13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786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07177"/>
            <a:ext cx="7992888" cy="4534489"/>
          </a:xfrm>
        </p:spPr>
        <p:txBody>
          <a:bodyPr/>
          <a:lstStyle/>
          <a:p>
            <a:r>
              <a:rPr lang="hr-HR" dirty="0"/>
              <a:t>Napiši algoritam i nacrtaj dijagram toka koji će provjeravati možeš li trčati dalje. </a:t>
            </a:r>
          </a:p>
          <a:p>
            <a:r>
              <a:rPr lang="hr-HR" dirty="0"/>
              <a:t>Svakih 30 sekundi provjeravaš možeš li trčati dalje. </a:t>
            </a:r>
          </a:p>
          <a:p>
            <a:r>
              <a:rPr lang="hr-HR" dirty="0"/>
              <a:t>Ako si umoran prestaješ s trčanjem, ako možeš nastavljaš dalje.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195018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68629" y="-959117"/>
            <a:ext cx="4356484" cy="6109011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ctr"/>
            <a:endParaRPr lang="hr-HR" dirty="0"/>
          </a:p>
          <a:p>
            <a:pPr marL="114300" indent="0" algn="ctr">
              <a:buNone/>
            </a:pPr>
            <a:r>
              <a:rPr lang="hr-HR" dirty="0"/>
              <a:t>Navedeni primjer događat će se sve dok osoba nije umorna. Kada osoba kaže da je umorna program izlazi iz petlje i završava program.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45028" y="15965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39918"/>
              </p:ext>
            </p:extLst>
          </p:nvPr>
        </p:nvGraphicFramePr>
        <p:xfrm>
          <a:off x="909766" y="1116410"/>
          <a:ext cx="3301037" cy="522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na slika" r:id="rId3" imgW="3448531" imgH="5466667" progId="Paint.Picture">
                  <p:embed/>
                </p:oleObj>
              </mc:Choice>
              <mc:Fallback>
                <p:oleObj name="Bitmapna slika" r:id="rId3" imgW="3448531" imgH="54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766" y="1116410"/>
                        <a:ext cx="3301037" cy="5226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85032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Nacrtaj dijagram toka za program koji traži da unesemo neki broj a onda će se ispisati svi brojevi od 1 do tog broja (ako unesemo 3, ispisat će se 1,2,3). </a:t>
            </a:r>
          </a:p>
          <a:p>
            <a:r>
              <a:rPr lang="hr-HR" dirty="0"/>
              <a:t>Brojevi se stvaraju pomoću varijable čija se vrijednost u svakom koraku petlje </a:t>
            </a:r>
            <a:r>
              <a:rPr lang="hr-HR" dirty="0" err="1"/>
              <a:t>while</a:t>
            </a:r>
            <a:r>
              <a:rPr lang="hr-HR" dirty="0"/>
              <a:t> uvećava za 1. </a:t>
            </a:r>
          </a:p>
          <a:p>
            <a:r>
              <a:rPr lang="hr-HR" dirty="0"/>
              <a:t>Naredbe se tako izvršavaju sve dok je vrijednost varijable manja ili jednaka unesenom broju.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Ponavljanje s uvjetom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9010887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 crveno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 crveno" id="{717DEFCB-814C-49A5-8476-5A2270612D48}" vid="{AD180D59-63A5-42E9-B9E6-58B893D0359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crveno</Template>
  <TotalTime>336</TotalTime>
  <Words>582</Words>
  <Application>Microsoft Office PowerPoint</Application>
  <PresentationFormat>Prikaz na zaslonu (4:3)</PresentationFormat>
  <Paragraphs>91</Paragraphs>
  <Slides>16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Fira Sans</vt:lpstr>
      <vt:lpstr>Tahoma</vt:lpstr>
      <vt:lpstr>5 crveno</vt:lpstr>
      <vt:lpstr>Bitmapna slika</vt:lpstr>
      <vt:lpstr>5. PROGRAMIRANJE</vt:lpstr>
      <vt:lpstr>PONAVLJANJE S UVJETOM</vt:lpstr>
      <vt:lpstr>PETLJA WHILE</vt:lpstr>
      <vt:lpstr>PowerPoint prezentacija</vt:lpstr>
      <vt:lpstr>ALGORITAM NAREDBE WHILE</vt:lpstr>
      <vt:lpstr>PowerPoint prezentacija</vt:lpstr>
      <vt:lpstr>ZADATAK</vt:lpstr>
      <vt:lpstr>RJEŠENJE</vt:lpstr>
      <vt:lpstr>ZADATAK</vt:lpstr>
      <vt:lpstr>WHILE ZA ISPIS PRVIH N PRIRODNIH BROJEVA</vt:lpstr>
      <vt:lpstr>WHILE ZA ISPIS PRVIH N PRIRODNIH BROJEVA</vt:lpstr>
      <vt:lpstr>ZADATAK</vt:lpstr>
      <vt:lpstr>WHILE ZA BACANJE KOCKICE</vt:lpstr>
      <vt:lpstr>WHILE ZA BACANJE KOCKICE</vt:lpstr>
      <vt:lpstr>SAŽETAK</vt:lpstr>
      <vt:lpstr>PONAVLJANJE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Daniela</dc:creator>
  <cp:lastModifiedBy>Predrag Matko</cp:lastModifiedBy>
  <cp:revision>34</cp:revision>
  <dcterms:created xsi:type="dcterms:W3CDTF">2018-08-10T06:13:01Z</dcterms:created>
  <dcterms:modified xsi:type="dcterms:W3CDTF">2021-11-05T10:23:52Z</dcterms:modified>
</cp:coreProperties>
</file>